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6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077D3-FA96-41A1-9A5A-93B173F1E173}" v="31" dt="2025-06-05T00:47:19.662"/>
    <p1510:client id="{6BC0ADA8-E6C3-4559-8F4B-34272B6D98AC}" v="475" dt="2025-06-04T14:58:50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2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0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5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2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1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9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5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1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08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45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6/4/2025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7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379788"/>
            <a:ext cx="10642600" cy="224155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u="sng" dirty="0">
                <a:solidFill>
                  <a:schemeClr val="tx1"/>
                </a:solidFill>
              </a:rPr>
              <a:t>Universities in </a:t>
            </a:r>
            <a:r>
              <a:rPr lang="en-US" sz="6000" u="sng" err="1">
                <a:solidFill>
                  <a:schemeClr val="tx1"/>
                </a:solidFill>
              </a:rPr>
              <a:t>busan</a:t>
            </a:r>
            <a:endParaRPr lang="en-US" u="sng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79217" y="4946512"/>
            <a:ext cx="4333875" cy="676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https://studyinbusan.com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6B0B0-458A-D027-3D51-268FA0FC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03614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4F88-2F27-2867-4C2B-6E111F0A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827" y="305531"/>
            <a:ext cx="6367130" cy="592516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</a:t>
            </a:r>
            <a:r>
              <a:rPr lang="en-US" dirty="0" err="1"/>
              <a:t>dashboarD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AE3D93-67A5-C4B6-A81E-B0ECB2C7C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977" y="1214784"/>
            <a:ext cx="10465004" cy="48480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C9DA-7F58-CC1D-43A1-70A2DC80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31961-CCFE-41C7-9A14-87A3CAE13CEF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8232-C349-33CF-6A79-C4324110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3B6D-6923-8EAA-B437-CF8D421E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5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A01-A2DE-ED57-D767-4F39A393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871" y="195096"/>
            <a:ext cx="3584173" cy="592516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F4CB2C-F3D5-3CB9-050A-B597C4082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729" y="960782"/>
            <a:ext cx="5864456" cy="57646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25D6-A5FC-C4F6-5BBA-E40EDB38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7F72-89EC-4CA0-872C-B7A565F58F13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44B07-EE0B-3EA2-8887-FD630373F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7BB5E-034D-5059-6BD7-085DF5C1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8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4D8-6D26-7FF5-F530-6455790C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D321-12EE-4BAA-1834-2BB4FB69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09" y="2774166"/>
            <a:ext cx="10691265" cy="37398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Folder Structure</a:t>
            </a:r>
          </a:p>
          <a:p>
            <a:r>
              <a:rPr lang="en-US" dirty="0"/>
              <a:t>Landing Page</a:t>
            </a:r>
          </a:p>
          <a:p>
            <a:r>
              <a:rPr lang="en-US" dirty="0"/>
              <a:t>Register Page</a:t>
            </a:r>
          </a:p>
          <a:p>
            <a:r>
              <a:rPr lang="en-US" dirty="0"/>
              <a:t>Login Page</a:t>
            </a:r>
          </a:p>
          <a:p>
            <a:r>
              <a:rPr lang="en-US" dirty="0"/>
              <a:t>Profile Page</a:t>
            </a:r>
          </a:p>
          <a:p>
            <a:r>
              <a:rPr lang="en-US" dirty="0"/>
              <a:t>University details Page</a:t>
            </a:r>
          </a:p>
          <a:p>
            <a:r>
              <a:rPr lang="en-US" dirty="0"/>
              <a:t>Register a University Page</a:t>
            </a:r>
          </a:p>
          <a:p>
            <a:r>
              <a:rPr lang="en-US" dirty="0"/>
              <a:t>Admin Dashboard Page</a:t>
            </a:r>
          </a:p>
          <a:p>
            <a:r>
              <a:rPr lang="en-US" dirty="0"/>
              <a:t>About us Page</a:t>
            </a:r>
          </a:p>
        </p:txBody>
      </p:sp>
    </p:spTree>
    <p:extLst>
      <p:ext uri="{BB962C8B-B14F-4D97-AF65-F5344CB8AC3E}">
        <p14:creationId xmlns:p14="http://schemas.microsoft.com/office/powerpoint/2010/main" val="189295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CD8B-2644-8811-446B-03C3E24A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FOlder</a:t>
            </a:r>
            <a:r>
              <a:rPr lang="en-US" dirty="0"/>
              <a:t> structure</a:t>
            </a:r>
          </a:p>
        </p:txBody>
      </p:sp>
      <p:pic>
        <p:nvPicPr>
          <p:cNvPr id="4" name="Content Placeholder 3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2F8C0D-03E2-61FC-1EB4-C328DC1BB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2" r="248" b="1670"/>
          <a:stretch>
            <a:fillRect/>
          </a:stretch>
        </p:blipFill>
        <p:spPr>
          <a:xfrm>
            <a:off x="959268" y="2390441"/>
            <a:ext cx="4443141" cy="4149651"/>
          </a:xfrm>
        </p:spPr>
      </p:pic>
    </p:spTree>
    <p:extLst>
      <p:ext uri="{BB962C8B-B14F-4D97-AF65-F5344CB8AC3E}">
        <p14:creationId xmlns:p14="http://schemas.microsoft.com/office/powerpoint/2010/main" val="42165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1703-2F2F-D9D5-5BC0-A3F8F820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96" y="4502"/>
            <a:ext cx="3572988" cy="5135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400" dirty="0"/>
              <a:t>Landing page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6105158-0460-BC50-8B99-E0C5BDA1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640" y="268623"/>
            <a:ext cx="6741238" cy="6332373"/>
          </a:xfrm>
        </p:spPr>
      </p:pic>
    </p:spTree>
    <p:extLst>
      <p:ext uri="{BB962C8B-B14F-4D97-AF65-F5344CB8AC3E}">
        <p14:creationId xmlns:p14="http://schemas.microsoft.com/office/powerpoint/2010/main" val="13784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7A146E-7F25-04B5-00B1-3DF18896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4729-DC13-53DA-4F71-241931ED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9" y="5398574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Register page</a:t>
            </a:r>
          </a:p>
        </p:txBody>
      </p:sp>
      <p:pic>
        <p:nvPicPr>
          <p:cNvPr id="6" name="Content Placeholder 5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F14305D3-6F74-BD6D-4672-399F92043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82" y="456361"/>
            <a:ext cx="10782945" cy="494089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A65474-FC66-3358-C344-5483EE7CA614}"/>
              </a:ext>
            </a:extLst>
          </p:cNvPr>
          <p:cNvSpPr/>
          <p:nvPr/>
        </p:nvSpPr>
        <p:spPr>
          <a:xfrm>
            <a:off x="1052946" y="1253837"/>
            <a:ext cx="3207326" cy="33527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riting on a book&#10;&#10;AI-generated content may be incorrect.">
            <a:extLst>
              <a:ext uri="{FF2B5EF4-FFF2-40B4-BE49-F238E27FC236}">
                <a16:creationId xmlns:a16="http://schemas.microsoft.com/office/drawing/2014/main" id="{30CA65A1-5448-7627-880C-CA682484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3" y="634711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3146-D59F-68A0-2C12-C2217FCE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Login page</a:t>
            </a:r>
          </a:p>
        </p:txBody>
      </p:sp>
      <p:pic>
        <p:nvPicPr>
          <p:cNvPr id="4" name="Content Placeholder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E0A0D01-D071-3697-9E3D-86296A542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2879"/>
          <a:stretch>
            <a:fillRect/>
          </a:stretch>
        </p:blipFill>
        <p:spPr>
          <a:xfrm>
            <a:off x="800100" y="712915"/>
            <a:ext cx="10591800" cy="38062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93AB30-5F80-975C-08E4-D988F10C30A0}"/>
              </a:ext>
            </a:extLst>
          </p:cNvPr>
          <p:cNvSpPr/>
          <p:nvPr/>
        </p:nvSpPr>
        <p:spPr>
          <a:xfrm>
            <a:off x="969817" y="1091045"/>
            <a:ext cx="3169227" cy="30999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drawing of a person&#10;&#10;AI-generated content may be incorrect.">
            <a:extLst>
              <a:ext uri="{FF2B5EF4-FFF2-40B4-BE49-F238E27FC236}">
                <a16:creationId xmlns:a16="http://schemas.microsoft.com/office/drawing/2014/main" id="{338AE8A7-38D6-E77D-1465-6C6F184C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46" y="953365"/>
            <a:ext cx="3371851" cy="33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5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9427-2548-E14D-73AC-4EB0A179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9DB82BB-0558-F7D8-3745-88C9C3B33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295" y="1468783"/>
            <a:ext cx="8056106" cy="47155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1BC53-CCBD-78AA-78CF-6F88D64D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47B-9277-4DBF-B6A2-A59899F63F1A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35468-1A5B-0AE5-7F9E-A8281BD3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DE54A-3C91-0BA7-0EA2-F41682CA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7</a:t>
            </a:fld>
            <a:endParaRPr lang="en-US" dirty="0"/>
          </a:p>
        </p:txBody>
      </p:sp>
      <p:pic>
        <p:nvPicPr>
          <p:cNvPr id="8" name="Picture 7" descr="A person carrying a pencil&#10;&#10;AI-generated content may be incorrect.">
            <a:extLst>
              <a:ext uri="{FF2B5EF4-FFF2-40B4-BE49-F238E27FC236}">
                <a16:creationId xmlns:a16="http://schemas.microsoft.com/office/drawing/2014/main" id="{80307968-9558-BB17-10AF-4BCDCA88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26" y="2341217"/>
            <a:ext cx="1137478" cy="29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9CE5-82EC-2AD8-C4A3-B11CC7BF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9" y="161967"/>
            <a:ext cx="5086087" cy="1829386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details page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581CAC-1EA8-236F-078C-9687AC21D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058" y="0"/>
            <a:ext cx="6421015" cy="68579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ADD51-719A-8143-3EC9-249D0350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8CD0-C41F-4C66-9A63-B6E04D745DC0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430FA-0102-E61F-F8AA-539002D7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5183C-355A-8664-D7BD-1834B8E8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2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146-9CDE-773F-35D1-83D8A777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18" y="-3685"/>
            <a:ext cx="11237302" cy="769212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registration page</a:t>
            </a:r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1B72195-82BB-78FE-DC67-B7A31B52F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764" y="750956"/>
            <a:ext cx="8909430" cy="61070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12B2F-52F2-1EA8-7E1B-06F67D26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8496-12B2-4323-ABE9-11FCBB5F07A2}" type="datetime1">
              <a:t>6/4/2025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8C4B-9FDF-59C9-9DAF-EA8019FF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153DF-16C5-AF4E-A49C-71D02FDB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49305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JuxtaposeVTI</vt:lpstr>
      <vt:lpstr>Universities in busan</vt:lpstr>
      <vt:lpstr>Topics covered</vt:lpstr>
      <vt:lpstr>FOlder structure</vt:lpstr>
      <vt:lpstr>Landing page</vt:lpstr>
      <vt:lpstr>Register page</vt:lpstr>
      <vt:lpstr>Login page</vt:lpstr>
      <vt:lpstr>Profile </vt:lpstr>
      <vt:lpstr>University details page</vt:lpstr>
      <vt:lpstr>University registration page</vt:lpstr>
      <vt:lpstr>Admin dashboarD</vt:lpstr>
      <vt:lpstr>About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234</cp:revision>
  <dcterms:created xsi:type="dcterms:W3CDTF">2025-06-04T06:38:08Z</dcterms:created>
  <dcterms:modified xsi:type="dcterms:W3CDTF">2025-06-05T00:48:22Z</dcterms:modified>
</cp:coreProperties>
</file>